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0" r:id="rId4"/>
    <p:sldId id="259" r:id="rId5"/>
    <p:sldId id="261" r:id="rId6"/>
    <p:sldId id="272" r:id="rId7"/>
    <p:sldId id="263" r:id="rId8"/>
    <p:sldId id="264" r:id="rId9"/>
    <p:sldId id="265" r:id="rId10"/>
    <p:sldId id="266" r:id="rId11"/>
    <p:sldId id="257" r:id="rId12"/>
    <p:sldId id="268" r:id="rId13"/>
    <p:sldId id="269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24" autoAdjust="0"/>
    <p:restoredTop sz="94660"/>
  </p:normalViewPr>
  <p:slideViewPr>
    <p:cSldViewPr snapToGrid="0">
      <p:cViewPr varScale="1">
        <p:scale>
          <a:sx n="82" d="100"/>
          <a:sy n="82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FBB37E-3191-4666-B963-F9FCF8669DF5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5EEAB1-2572-4996-B12E-C66587125537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Совместный труд</a:t>
          </a:r>
          <a:endParaRPr lang="ru-RU" sz="1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150329-11BF-417E-B80D-CE22F4F243C7}" type="parTrans" cxnId="{501CC0C0-3B3E-41FA-82CB-4F2E930B1EC4}">
      <dgm:prSet/>
      <dgm:spPr/>
      <dgm:t>
        <a:bodyPr/>
        <a:lstStyle/>
        <a:p>
          <a:endParaRPr lang="ru-RU"/>
        </a:p>
      </dgm:t>
    </dgm:pt>
    <dgm:pt modelId="{1FC13097-5E9A-418D-853D-B82C9463926A}" type="sibTrans" cxnId="{501CC0C0-3B3E-41FA-82CB-4F2E930B1EC4}">
      <dgm:prSet custT="1"/>
      <dgm:spPr>
        <a:solidFill>
          <a:srgbClr val="FFFF00"/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Театральная деятельность</a:t>
          </a:r>
          <a:endParaRPr lang="ru-RU" sz="1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07BFD3-E270-4D55-B6B2-C92ECC3E797D}">
      <dgm:prSet phldrT="[Текст]"/>
      <dgm:spPr>
        <a:solidFill>
          <a:srgbClr val="C00000"/>
        </a:solidFill>
      </dgm:spPr>
      <dgm:t>
        <a:bodyPr/>
        <a:lstStyle/>
        <a:p>
          <a:pPr algn="ctr"/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Совместная деятельность педагога и детей.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EC537A-F6F5-4409-9C1E-71B91BED0197}" type="parTrans" cxnId="{0F11911B-3264-448F-8A6A-08C962054E0D}">
      <dgm:prSet/>
      <dgm:spPr/>
      <dgm:t>
        <a:bodyPr/>
        <a:lstStyle/>
        <a:p>
          <a:endParaRPr lang="ru-RU"/>
        </a:p>
      </dgm:t>
    </dgm:pt>
    <dgm:pt modelId="{50325A95-D92B-4B19-A085-0384A917CAF2}" type="sibTrans" cxnId="{0F11911B-3264-448F-8A6A-08C962054E0D}">
      <dgm:prSet custT="1"/>
      <dgm:spPr>
        <a:solidFill>
          <a:srgbClr val="00B050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Беседы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6CAA2E-1861-45EB-A438-A145C7309F22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Подвижные игры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18F0FA-936F-4C55-B02D-9B77347C447B}" type="parTrans" cxnId="{3DF3B21F-A18A-4367-AF0B-B0C3F1AAF840}">
      <dgm:prSet/>
      <dgm:spPr/>
      <dgm:t>
        <a:bodyPr/>
        <a:lstStyle/>
        <a:p>
          <a:endParaRPr lang="ru-RU"/>
        </a:p>
      </dgm:t>
    </dgm:pt>
    <dgm:pt modelId="{10CC39AB-2BA5-402F-B58A-40705B5CEF8B}" type="sibTrans" cxnId="{3DF3B21F-A18A-4367-AF0B-B0C3F1AAF840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Художественная литература</a:t>
          </a:r>
          <a:endParaRPr lang="ru-RU" sz="1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5B2DAF-C661-4430-B629-678A8A5BCBC0}" type="pres">
      <dgm:prSet presAssocID="{1AFBB37E-3191-4666-B963-F9FCF8669DF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F3A4616-6274-4ECB-B402-719AFC0860AF}" type="pres">
      <dgm:prSet presAssocID="{C65EEAB1-2572-4996-B12E-C66587125537}" presName="composite" presStyleCnt="0"/>
      <dgm:spPr/>
    </dgm:pt>
    <dgm:pt modelId="{67100151-B47A-41F1-BF6C-56127717A434}" type="pres">
      <dgm:prSet presAssocID="{C65EEAB1-2572-4996-B12E-C66587125537}" presName="Parent1" presStyleLbl="node1" presStyleIdx="0" presStyleCnt="6" custScaleX="100739" custScaleY="74511" custLinFactNeighborX="-46012" custLinFactNeighborY="-2188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FB2AAE-A536-4087-8E5D-B7C432BD20D6}" type="pres">
      <dgm:prSet presAssocID="{C65EEAB1-2572-4996-B12E-C66587125537}" presName="Childtext1" presStyleLbl="revTx" presStyleIdx="0" presStyleCnt="3" custAng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536135-62E7-421B-85A2-4885B742C1F8}" type="pres">
      <dgm:prSet presAssocID="{C65EEAB1-2572-4996-B12E-C66587125537}" presName="BalanceSpacing" presStyleCnt="0"/>
      <dgm:spPr/>
    </dgm:pt>
    <dgm:pt modelId="{FEFD405E-5E41-4867-9EFC-0757F0167B55}" type="pres">
      <dgm:prSet presAssocID="{C65EEAB1-2572-4996-B12E-C66587125537}" presName="BalanceSpacing1" presStyleCnt="0"/>
      <dgm:spPr/>
    </dgm:pt>
    <dgm:pt modelId="{1D39C816-3A94-4A8A-B14E-BBD06058B468}" type="pres">
      <dgm:prSet presAssocID="{1FC13097-5E9A-418D-853D-B82C9463926A}" presName="Accent1Text" presStyleLbl="node1" presStyleIdx="1" presStyleCnt="6" custScaleX="93805" custScaleY="66945" custLinFactNeighborX="-68377" custLinFactNeighborY="-15207"/>
      <dgm:spPr/>
      <dgm:t>
        <a:bodyPr/>
        <a:lstStyle/>
        <a:p>
          <a:endParaRPr lang="ru-RU"/>
        </a:p>
      </dgm:t>
    </dgm:pt>
    <dgm:pt modelId="{89A99103-0758-4E67-9766-7E3E404F634A}" type="pres">
      <dgm:prSet presAssocID="{1FC13097-5E9A-418D-853D-B82C9463926A}" presName="spaceBetweenRectangles" presStyleCnt="0"/>
      <dgm:spPr/>
    </dgm:pt>
    <dgm:pt modelId="{818FFABC-6BD7-4CF7-B674-EB21F74F5A05}" type="pres">
      <dgm:prSet presAssocID="{2007BFD3-E270-4D55-B6B2-C92ECC3E797D}" presName="composite" presStyleCnt="0"/>
      <dgm:spPr/>
    </dgm:pt>
    <dgm:pt modelId="{5737D20A-9598-4361-9DA1-97FE9E0E5AD1}" type="pres">
      <dgm:prSet presAssocID="{2007BFD3-E270-4D55-B6B2-C92ECC3E797D}" presName="Parent1" presStyleLbl="node1" presStyleIdx="2" presStyleCnt="6" custScaleX="162363" custScaleY="115356" custLinFactNeighborX="18049" custLinFactNeighborY="360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171176-5385-4BC1-A6EB-272115DC8712}" type="pres">
      <dgm:prSet presAssocID="{2007BFD3-E270-4D55-B6B2-C92ECC3E797D}" presName="Childtext1" presStyleLbl="revTx" presStyleIdx="1" presStyleCnt="3" custAng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0F5FF8-6977-4DA8-9ECE-B27A681E008A}" type="pres">
      <dgm:prSet presAssocID="{2007BFD3-E270-4D55-B6B2-C92ECC3E797D}" presName="BalanceSpacing" presStyleCnt="0"/>
      <dgm:spPr/>
    </dgm:pt>
    <dgm:pt modelId="{DDD37B5C-6A41-492F-B4F9-D24FA381C16D}" type="pres">
      <dgm:prSet presAssocID="{2007BFD3-E270-4D55-B6B2-C92ECC3E797D}" presName="BalanceSpacing1" presStyleCnt="0"/>
      <dgm:spPr/>
    </dgm:pt>
    <dgm:pt modelId="{4A7C1A07-FB61-4DE8-BD6F-0AA0DE164917}" type="pres">
      <dgm:prSet presAssocID="{50325A95-D92B-4B19-A085-0384A917CAF2}" presName="Accent1Text" presStyleLbl="node1" presStyleIdx="3" presStyleCnt="6" custScaleX="90513" custScaleY="65123" custLinFactY="-484" custLinFactNeighborX="27051" custLinFactNeighborY="-100000"/>
      <dgm:spPr/>
      <dgm:t>
        <a:bodyPr/>
        <a:lstStyle/>
        <a:p>
          <a:endParaRPr lang="ru-RU"/>
        </a:p>
      </dgm:t>
    </dgm:pt>
    <dgm:pt modelId="{FB720776-3A52-46E0-8807-05FF589D2E18}" type="pres">
      <dgm:prSet presAssocID="{50325A95-D92B-4B19-A085-0384A917CAF2}" presName="spaceBetweenRectangles" presStyleCnt="0"/>
      <dgm:spPr/>
    </dgm:pt>
    <dgm:pt modelId="{E03C5B4B-6B74-455D-A78E-CA5BA061CE1C}" type="pres">
      <dgm:prSet presAssocID="{0C6CAA2E-1861-45EB-A438-A145C7309F22}" presName="composite" presStyleCnt="0"/>
      <dgm:spPr/>
    </dgm:pt>
    <dgm:pt modelId="{E0E79B5C-12DF-4C9B-B83C-1142A3FD0764}" type="pres">
      <dgm:prSet presAssocID="{0C6CAA2E-1861-45EB-A438-A145C7309F22}" presName="Parent1" presStyleLbl="node1" presStyleIdx="4" presStyleCnt="6" custScaleX="103845" custScaleY="77074" custLinFactNeighborX="-46105" custLinFactNeighborY="900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AD66B5-67F2-4436-9786-D4A138CB482B}" type="pres">
      <dgm:prSet presAssocID="{0C6CAA2E-1861-45EB-A438-A145C7309F22}" presName="Childtext1" presStyleLbl="revTx" presStyleIdx="2" presStyleCnt="3" custAng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4F702-6443-45E6-9C1C-E043A79DD7E7}" type="pres">
      <dgm:prSet presAssocID="{0C6CAA2E-1861-45EB-A438-A145C7309F22}" presName="BalanceSpacing" presStyleCnt="0"/>
      <dgm:spPr/>
    </dgm:pt>
    <dgm:pt modelId="{84C1DFFE-1B08-4F34-BA68-040F09F39516}" type="pres">
      <dgm:prSet presAssocID="{0C6CAA2E-1861-45EB-A438-A145C7309F22}" presName="BalanceSpacing1" presStyleCnt="0"/>
      <dgm:spPr/>
    </dgm:pt>
    <dgm:pt modelId="{707B9152-F194-48B3-B411-8ECF7EEB812C}" type="pres">
      <dgm:prSet presAssocID="{10CC39AB-2BA5-402F-B58A-40705B5CEF8B}" presName="Accent1Text" presStyleLbl="node1" presStyleIdx="5" presStyleCnt="6" custScaleX="91262" custScaleY="76351" custLinFactNeighborX="-62173" custLinFactNeighborY="-6729"/>
      <dgm:spPr/>
      <dgm:t>
        <a:bodyPr/>
        <a:lstStyle/>
        <a:p>
          <a:endParaRPr lang="ru-RU"/>
        </a:p>
      </dgm:t>
    </dgm:pt>
  </dgm:ptLst>
  <dgm:cxnLst>
    <dgm:cxn modelId="{4F6691E7-485F-47BD-96D2-48DC051F4E59}" type="presOf" srcId="{1FC13097-5E9A-418D-853D-B82C9463926A}" destId="{1D39C816-3A94-4A8A-B14E-BBD06058B468}" srcOrd="0" destOrd="0" presId="urn:microsoft.com/office/officeart/2008/layout/AlternatingHexagons"/>
    <dgm:cxn modelId="{CB42F46D-8941-454A-B15D-FC14DA14E512}" type="presOf" srcId="{1AFBB37E-3191-4666-B963-F9FCF8669DF5}" destId="{7B5B2DAF-C661-4430-B629-678A8A5BCBC0}" srcOrd="0" destOrd="0" presId="urn:microsoft.com/office/officeart/2008/layout/AlternatingHexagons"/>
    <dgm:cxn modelId="{43531661-5901-42B7-A87E-CC7805FC7ED7}" type="presOf" srcId="{50325A95-D92B-4B19-A085-0384A917CAF2}" destId="{4A7C1A07-FB61-4DE8-BD6F-0AA0DE164917}" srcOrd="0" destOrd="0" presId="urn:microsoft.com/office/officeart/2008/layout/AlternatingHexagons"/>
    <dgm:cxn modelId="{458B3462-6A90-4F6E-A934-C9B39DC5A16C}" type="presOf" srcId="{0C6CAA2E-1861-45EB-A438-A145C7309F22}" destId="{E0E79B5C-12DF-4C9B-B83C-1142A3FD0764}" srcOrd="0" destOrd="0" presId="urn:microsoft.com/office/officeart/2008/layout/AlternatingHexagons"/>
    <dgm:cxn modelId="{501CC0C0-3B3E-41FA-82CB-4F2E930B1EC4}" srcId="{1AFBB37E-3191-4666-B963-F9FCF8669DF5}" destId="{C65EEAB1-2572-4996-B12E-C66587125537}" srcOrd="0" destOrd="0" parTransId="{1A150329-11BF-417E-B80D-CE22F4F243C7}" sibTransId="{1FC13097-5E9A-418D-853D-B82C9463926A}"/>
    <dgm:cxn modelId="{0CB8CBFD-A6B9-4465-9FB0-EE876286E74D}" type="presOf" srcId="{2007BFD3-E270-4D55-B6B2-C92ECC3E797D}" destId="{5737D20A-9598-4361-9DA1-97FE9E0E5AD1}" srcOrd="0" destOrd="0" presId="urn:microsoft.com/office/officeart/2008/layout/AlternatingHexagons"/>
    <dgm:cxn modelId="{0F11911B-3264-448F-8A6A-08C962054E0D}" srcId="{1AFBB37E-3191-4666-B963-F9FCF8669DF5}" destId="{2007BFD3-E270-4D55-B6B2-C92ECC3E797D}" srcOrd="1" destOrd="0" parTransId="{10EC537A-F6F5-4409-9C1E-71B91BED0197}" sibTransId="{50325A95-D92B-4B19-A085-0384A917CAF2}"/>
    <dgm:cxn modelId="{3DF3B21F-A18A-4367-AF0B-B0C3F1AAF840}" srcId="{1AFBB37E-3191-4666-B963-F9FCF8669DF5}" destId="{0C6CAA2E-1861-45EB-A438-A145C7309F22}" srcOrd="2" destOrd="0" parTransId="{2B18F0FA-936F-4C55-B02D-9B77347C447B}" sibTransId="{10CC39AB-2BA5-402F-B58A-40705B5CEF8B}"/>
    <dgm:cxn modelId="{53E33942-F769-4E79-BD86-6AFA04986260}" type="presOf" srcId="{10CC39AB-2BA5-402F-B58A-40705B5CEF8B}" destId="{707B9152-F194-48B3-B411-8ECF7EEB812C}" srcOrd="0" destOrd="0" presId="urn:microsoft.com/office/officeart/2008/layout/AlternatingHexagons"/>
    <dgm:cxn modelId="{03D87567-7820-4243-B0ED-6FCA69AC3069}" type="presOf" srcId="{C65EEAB1-2572-4996-B12E-C66587125537}" destId="{67100151-B47A-41F1-BF6C-56127717A434}" srcOrd="0" destOrd="0" presId="urn:microsoft.com/office/officeart/2008/layout/AlternatingHexagons"/>
    <dgm:cxn modelId="{03E9533E-9EDA-4E01-931E-D092C35E2145}" type="presParOf" srcId="{7B5B2DAF-C661-4430-B629-678A8A5BCBC0}" destId="{5F3A4616-6274-4ECB-B402-719AFC0860AF}" srcOrd="0" destOrd="0" presId="urn:microsoft.com/office/officeart/2008/layout/AlternatingHexagons"/>
    <dgm:cxn modelId="{983C42C3-3849-40FA-88E9-F37F1D29BDE7}" type="presParOf" srcId="{5F3A4616-6274-4ECB-B402-719AFC0860AF}" destId="{67100151-B47A-41F1-BF6C-56127717A434}" srcOrd="0" destOrd="0" presId="urn:microsoft.com/office/officeart/2008/layout/AlternatingHexagons"/>
    <dgm:cxn modelId="{86B1CE8B-7127-4F66-8102-F060FA44518E}" type="presParOf" srcId="{5F3A4616-6274-4ECB-B402-719AFC0860AF}" destId="{76FB2AAE-A536-4087-8E5D-B7C432BD20D6}" srcOrd="1" destOrd="0" presId="urn:microsoft.com/office/officeart/2008/layout/AlternatingHexagons"/>
    <dgm:cxn modelId="{19857B0B-8BF5-4363-9DCA-4FA3E2F8ED23}" type="presParOf" srcId="{5F3A4616-6274-4ECB-B402-719AFC0860AF}" destId="{65536135-62E7-421B-85A2-4885B742C1F8}" srcOrd="2" destOrd="0" presId="urn:microsoft.com/office/officeart/2008/layout/AlternatingHexagons"/>
    <dgm:cxn modelId="{98730EE0-DB42-46FA-B3EA-648AC4D7F87B}" type="presParOf" srcId="{5F3A4616-6274-4ECB-B402-719AFC0860AF}" destId="{FEFD405E-5E41-4867-9EFC-0757F0167B55}" srcOrd="3" destOrd="0" presId="urn:microsoft.com/office/officeart/2008/layout/AlternatingHexagons"/>
    <dgm:cxn modelId="{0C926632-05B6-4B3A-BCEB-499D7F5CADD9}" type="presParOf" srcId="{5F3A4616-6274-4ECB-B402-719AFC0860AF}" destId="{1D39C816-3A94-4A8A-B14E-BBD06058B468}" srcOrd="4" destOrd="0" presId="urn:microsoft.com/office/officeart/2008/layout/AlternatingHexagons"/>
    <dgm:cxn modelId="{929C839A-A63D-41F0-B3F8-8D6E39F681F4}" type="presParOf" srcId="{7B5B2DAF-C661-4430-B629-678A8A5BCBC0}" destId="{89A99103-0758-4E67-9766-7E3E404F634A}" srcOrd="1" destOrd="0" presId="urn:microsoft.com/office/officeart/2008/layout/AlternatingHexagons"/>
    <dgm:cxn modelId="{0988691B-28B2-49E9-AB51-172BF60170EC}" type="presParOf" srcId="{7B5B2DAF-C661-4430-B629-678A8A5BCBC0}" destId="{818FFABC-6BD7-4CF7-B674-EB21F74F5A05}" srcOrd="2" destOrd="0" presId="urn:microsoft.com/office/officeart/2008/layout/AlternatingHexagons"/>
    <dgm:cxn modelId="{D07B00E9-4A23-43CD-94DB-B179C044240D}" type="presParOf" srcId="{818FFABC-6BD7-4CF7-B674-EB21F74F5A05}" destId="{5737D20A-9598-4361-9DA1-97FE9E0E5AD1}" srcOrd="0" destOrd="0" presId="urn:microsoft.com/office/officeart/2008/layout/AlternatingHexagons"/>
    <dgm:cxn modelId="{C97E97BE-87A8-4542-9CEA-500C054DE629}" type="presParOf" srcId="{818FFABC-6BD7-4CF7-B674-EB21F74F5A05}" destId="{AF171176-5385-4BC1-A6EB-272115DC8712}" srcOrd="1" destOrd="0" presId="urn:microsoft.com/office/officeart/2008/layout/AlternatingHexagons"/>
    <dgm:cxn modelId="{6D372E88-977B-49B9-BDFF-818A08CC5756}" type="presParOf" srcId="{818FFABC-6BD7-4CF7-B674-EB21F74F5A05}" destId="{930F5FF8-6977-4DA8-9ECE-B27A681E008A}" srcOrd="2" destOrd="0" presId="urn:microsoft.com/office/officeart/2008/layout/AlternatingHexagons"/>
    <dgm:cxn modelId="{668CBDE8-AFEE-4611-8C00-A752AC1F68E6}" type="presParOf" srcId="{818FFABC-6BD7-4CF7-B674-EB21F74F5A05}" destId="{DDD37B5C-6A41-492F-B4F9-D24FA381C16D}" srcOrd="3" destOrd="0" presId="urn:microsoft.com/office/officeart/2008/layout/AlternatingHexagons"/>
    <dgm:cxn modelId="{D11AFCE8-59E5-47E5-87CA-912240D5ADEE}" type="presParOf" srcId="{818FFABC-6BD7-4CF7-B674-EB21F74F5A05}" destId="{4A7C1A07-FB61-4DE8-BD6F-0AA0DE164917}" srcOrd="4" destOrd="0" presId="urn:microsoft.com/office/officeart/2008/layout/AlternatingHexagons"/>
    <dgm:cxn modelId="{2BA8F0F5-E768-4BFD-A371-0A64573EE015}" type="presParOf" srcId="{7B5B2DAF-C661-4430-B629-678A8A5BCBC0}" destId="{FB720776-3A52-46E0-8807-05FF589D2E18}" srcOrd="3" destOrd="0" presId="urn:microsoft.com/office/officeart/2008/layout/AlternatingHexagons"/>
    <dgm:cxn modelId="{E6A889ED-B189-402E-BB4C-5A90B80B8B47}" type="presParOf" srcId="{7B5B2DAF-C661-4430-B629-678A8A5BCBC0}" destId="{E03C5B4B-6B74-455D-A78E-CA5BA061CE1C}" srcOrd="4" destOrd="0" presId="urn:microsoft.com/office/officeart/2008/layout/AlternatingHexagons"/>
    <dgm:cxn modelId="{227AE786-6B44-41FA-88CC-DFC9D8F21AD8}" type="presParOf" srcId="{E03C5B4B-6B74-455D-A78E-CA5BA061CE1C}" destId="{E0E79B5C-12DF-4C9B-B83C-1142A3FD0764}" srcOrd="0" destOrd="0" presId="urn:microsoft.com/office/officeart/2008/layout/AlternatingHexagons"/>
    <dgm:cxn modelId="{AB2E8DD4-0AEA-4003-8CE3-36CC4C54B6D2}" type="presParOf" srcId="{E03C5B4B-6B74-455D-A78E-CA5BA061CE1C}" destId="{6DAD66B5-67F2-4436-9786-D4A138CB482B}" srcOrd="1" destOrd="0" presId="urn:microsoft.com/office/officeart/2008/layout/AlternatingHexagons"/>
    <dgm:cxn modelId="{2A57F79C-296A-4710-B077-C5462A210F92}" type="presParOf" srcId="{E03C5B4B-6B74-455D-A78E-CA5BA061CE1C}" destId="{C814F702-6443-45E6-9C1C-E043A79DD7E7}" srcOrd="2" destOrd="0" presId="urn:microsoft.com/office/officeart/2008/layout/AlternatingHexagons"/>
    <dgm:cxn modelId="{B807D597-D171-4D9F-AF69-63FF94F50432}" type="presParOf" srcId="{E03C5B4B-6B74-455D-A78E-CA5BA061CE1C}" destId="{84C1DFFE-1B08-4F34-BA68-040F09F39516}" srcOrd="3" destOrd="0" presId="urn:microsoft.com/office/officeart/2008/layout/AlternatingHexagons"/>
    <dgm:cxn modelId="{7D047814-7A3F-4605-92D0-16BF2A2BCCFA}" type="presParOf" srcId="{E03C5B4B-6B74-455D-A78E-CA5BA061CE1C}" destId="{707B9152-F194-48B3-B411-8ECF7EEB812C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0FB3ED-053E-4E0A-BB3F-F6CA44E342A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1FB640-A14D-49D6-8B58-CCA59729C6E4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Презумпция правильного ответа (надо из всех сил искать различные положительные стороны в высказывании ребёнка)</a:t>
          </a:r>
          <a:endParaRPr lang="ru-RU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85CB66-3B3D-43BD-B780-D486AA190147}" type="parTrans" cxnId="{78304EB2-CDDC-4381-92B1-6930D702D19A}">
      <dgm:prSet/>
      <dgm:spPr/>
      <dgm:t>
        <a:bodyPr/>
        <a:lstStyle/>
        <a:p>
          <a:endParaRPr lang="ru-RU"/>
        </a:p>
      </dgm:t>
    </dgm:pt>
    <dgm:pt modelId="{B6434ABA-E654-4937-A849-FDDE24338865}" type="sibTrans" cxnId="{78304EB2-CDDC-4381-92B1-6930D702D19A}">
      <dgm:prSet/>
      <dgm:spPr/>
      <dgm:t>
        <a:bodyPr/>
        <a:lstStyle/>
        <a:p>
          <a:endParaRPr lang="ru-RU"/>
        </a:p>
      </dgm:t>
    </dgm:pt>
    <dgm:pt modelId="{0E3D7A98-75C9-4C6C-98E2-9A03EEF82C28}">
      <dgm:prSet phldrT="[Текст]"/>
      <dgm:spPr>
        <a:solidFill>
          <a:srgbClr val="00B0F0"/>
        </a:solidFill>
      </dgm:spPr>
      <dgm:t>
        <a:bodyPr/>
        <a:lstStyle/>
        <a:p>
          <a:pPr algn="l"/>
          <a:r>
            <a: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Ребёнок говорит как может, а воспитатель помогает точно сформулировать мысль</a:t>
          </a:r>
          <a:r>
            <a:rPr lang="ru-RU" dirty="0" smtClean="0"/>
            <a:t>.</a:t>
          </a:r>
          <a:endParaRPr lang="ru-RU" dirty="0"/>
        </a:p>
      </dgm:t>
    </dgm:pt>
    <dgm:pt modelId="{AD61B4B9-E570-45EB-BD61-C428C170BD75}" type="parTrans" cxnId="{7692EC15-B629-4424-849D-2987D8573CDE}">
      <dgm:prSet/>
      <dgm:spPr/>
      <dgm:t>
        <a:bodyPr/>
        <a:lstStyle/>
        <a:p>
          <a:endParaRPr lang="ru-RU"/>
        </a:p>
      </dgm:t>
    </dgm:pt>
    <dgm:pt modelId="{AA5E746B-8925-440F-8F6A-9F0A5F47D1A5}" type="sibTrans" cxnId="{7692EC15-B629-4424-849D-2987D8573CDE}">
      <dgm:prSet/>
      <dgm:spPr/>
      <dgm:t>
        <a:bodyPr/>
        <a:lstStyle/>
        <a:p>
          <a:endParaRPr lang="ru-RU"/>
        </a:p>
      </dgm:t>
    </dgm:pt>
    <dgm:pt modelId="{46FB001D-4472-482E-9D95-13E0C9D2CD07}">
      <dgm:prSet phldrT="[Текст]"/>
      <dgm:spPr>
        <a:solidFill>
          <a:srgbClr val="7030A0"/>
        </a:solidFill>
      </dgm:spPr>
      <dgm:t>
        <a:bodyPr/>
        <a:lstStyle/>
        <a:p>
          <a:pPr algn="ctr"/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любой творческий вопрос, как и в жизни может быть более одного правильного ответа.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290B5C-1EDB-45B3-AE26-CAB5C71A1343}" type="parTrans" cxnId="{3AC20F5A-3FD7-41EA-A4E8-F130A0DB7E2E}">
      <dgm:prSet/>
      <dgm:spPr/>
      <dgm:t>
        <a:bodyPr/>
        <a:lstStyle/>
        <a:p>
          <a:endParaRPr lang="ru-RU"/>
        </a:p>
      </dgm:t>
    </dgm:pt>
    <dgm:pt modelId="{665E4FAD-3E50-4756-8145-580E1178A09D}" type="sibTrans" cxnId="{3AC20F5A-3FD7-41EA-A4E8-F130A0DB7E2E}">
      <dgm:prSet/>
      <dgm:spPr/>
      <dgm:t>
        <a:bodyPr/>
        <a:lstStyle/>
        <a:p>
          <a:endParaRPr lang="ru-RU"/>
        </a:p>
      </dgm:t>
    </dgm:pt>
    <dgm:pt modelId="{8F6D5F50-27BC-4388-AE55-93D78EBA6F26}" type="pres">
      <dgm:prSet presAssocID="{0C0FB3ED-053E-4E0A-BB3F-F6CA44E342A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F5C1ED61-14D6-4468-95D0-07F845E30C47}" type="pres">
      <dgm:prSet presAssocID="{0C0FB3ED-053E-4E0A-BB3F-F6CA44E342AD}" presName="Name1" presStyleCnt="0"/>
      <dgm:spPr/>
    </dgm:pt>
    <dgm:pt modelId="{6CAFE690-36E0-4852-AEDF-F4DCEFC6F289}" type="pres">
      <dgm:prSet presAssocID="{0C0FB3ED-053E-4E0A-BB3F-F6CA44E342AD}" presName="cycle" presStyleCnt="0"/>
      <dgm:spPr/>
    </dgm:pt>
    <dgm:pt modelId="{FD43F83B-EF16-46C9-8CC6-F8A6CC5F6033}" type="pres">
      <dgm:prSet presAssocID="{0C0FB3ED-053E-4E0A-BB3F-F6CA44E342AD}" presName="srcNode" presStyleLbl="node1" presStyleIdx="0" presStyleCnt="3"/>
      <dgm:spPr/>
    </dgm:pt>
    <dgm:pt modelId="{585115B7-CB0B-4D76-AC9F-2336C38D2058}" type="pres">
      <dgm:prSet presAssocID="{0C0FB3ED-053E-4E0A-BB3F-F6CA44E342AD}" presName="conn" presStyleLbl="parChTrans1D2" presStyleIdx="0" presStyleCnt="1"/>
      <dgm:spPr/>
      <dgm:t>
        <a:bodyPr/>
        <a:lstStyle/>
        <a:p>
          <a:endParaRPr lang="ru-RU"/>
        </a:p>
      </dgm:t>
    </dgm:pt>
    <dgm:pt modelId="{EC73DC11-0731-42DD-8E46-278D6AF8E463}" type="pres">
      <dgm:prSet presAssocID="{0C0FB3ED-053E-4E0A-BB3F-F6CA44E342AD}" presName="extraNode" presStyleLbl="node1" presStyleIdx="0" presStyleCnt="3"/>
      <dgm:spPr/>
    </dgm:pt>
    <dgm:pt modelId="{50BA205E-DBAD-43F9-A905-B9C9E14EFB7D}" type="pres">
      <dgm:prSet presAssocID="{0C0FB3ED-053E-4E0A-BB3F-F6CA44E342AD}" presName="dstNode" presStyleLbl="node1" presStyleIdx="0" presStyleCnt="3"/>
      <dgm:spPr/>
    </dgm:pt>
    <dgm:pt modelId="{B62FEFB7-4052-48BD-822A-F995C12EE87D}" type="pres">
      <dgm:prSet presAssocID="{E61FB640-A14D-49D6-8B58-CCA59729C6E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3AE54C-4836-4521-8FC5-249C5097DBFB}" type="pres">
      <dgm:prSet presAssocID="{E61FB640-A14D-49D6-8B58-CCA59729C6E4}" presName="accent_1" presStyleCnt="0"/>
      <dgm:spPr/>
    </dgm:pt>
    <dgm:pt modelId="{18BA4B17-D3D7-4913-8B60-10454CD42B82}" type="pres">
      <dgm:prSet presAssocID="{E61FB640-A14D-49D6-8B58-CCA59729C6E4}" presName="accentRepeatNode" presStyleLbl="solidFgAcc1" presStyleIdx="0" presStyleCnt="3"/>
      <dgm:spPr>
        <a:solidFill>
          <a:srgbClr val="FFFF00"/>
        </a:solidFill>
      </dgm:spPr>
    </dgm:pt>
    <dgm:pt modelId="{BD61053B-348E-4482-BCBE-2BDC5B4D5F4F}" type="pres">
      <dgm:prSet presAssocID="{0E3D7A98-75C9-4C6C-98E2-9A03EEF82C28}" presName="text_2" presStyleLbl="node1" presStyleIdx="1" presStyleCnt="3" custLinFactNeighborX="1649" custLinFactNeighborY="22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E50781-454A-4E92-B329-D51BA70F1381}" type="pres">
      <dgm:prSet presAssocID="{0E3D7A98-75C9-4C6C-98E2-9A03EEF82C28}" presName="accent_2" presStyleCnt="0"/>
      <dgm:spPr/>
    </dgm:pt>
    <dgm:pt modelId="{1F6559E9-FC7C-4177-9ABF-C10232328B3F}" type="pres">
      <dgm:prSet presAssocID="{0E3D7A98-75C9-4C6C-98E2-9A03EEF82C28}" presName="accentRepeatNode" presStyleLbl="solidFgAcc1" presStyleIdx="1" presStyleCnt="3"/>
      <dgm:spPr>
        <a:solidFill>
          <a:srgbClr val="FF0000"/>
        </a:solidFill>
      </dgm:spPr>
    </dgm:pt>
    <dgm:pt modelId="{8A6E926F-9DC4-489B-AEEB-C3C7C8723247}" type="pres">
      <dgm:prSet presAssocID="{46FB001D-4472-482E-9D95-13E0C9D2CD07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0061E2-BF7C-4743-B6FF-57C17C0BE840}" type="pres">
      <dgm:prSet presAssocID="{46FB001D-4472-482E-9D95-13E0C9D2CD07}" presName="accent_3" presStyleCnt="0"/>
      <dgm:spPr/>
    </dgm:pt>
    <dgm:pt modelId="{D287F3C1-FCB0-4CBA-AEB5-7B8044945243}" type="pres">
      <dgm:prSet presAssocID="{46FB001D-4472-482E-9D95-13E0C9D2CD07}" presName="accentRepeatNode" presStyleLbl="solidFgAcc1" presStyleIdx="2" presStyleCnt="3"/>
      <dgm:spPr>
        <a:solidFill>
          <a:srgbClr val="00B0F0"/>
        </a:solidFill>
      </dgm:spPr>
    </dgm:pt>
  </dgm:ptLst>
  <dgm:cxnLst>
    <dgm:cxn modelId="{3AE62DDF-E495-4938-A842-145EFCD0A123}" type="presOf" srcId="{46FB001D-4472-482E-9D95-13E0C9D2CD07}" destId="{8A6E926F-9DC4-489B-AEEB-C3C7C8723247}" srcOrd="0" destOrd="0" presId="urn:microsoft.com/office/officeart/2008/layout/VerticalCurvedList"/>
    <dgm:cxn modelId="{7692EC15-B629-4424-849D-2987D8573CDE}" srcId="{0C0FB3ED-053E-4E0A-BB3F-F6CA44E342AD}" destId="{0E3D7A98-75C9-4C6C-98E2-9A03EEF82C28}" srcOrd="1" destOrd="0" parTransId="{AD61B4B9-E570-45EB-BD61-C428C170BD75}" sibTransId="{AA5E746B-8925-440F-8F6A-9F0A5F47D1A5}"/>
    <dgm:cxn modelId="{C0A3D26E-36AA-45D8-9D02-45D64806B483}" type="presOf" srcId="{0C0FB3ED-053E-4E0A-BB3F-F6CA44E342AD}" destId="{8F6D5F50-27BC-4388-AE55-93D78EBA6F26}" srcOrd="0" destOrd="0" presId="urn:microsoft.com/office/officeart/2008/layout/VerticalCurvedList"/>
    <dgm:cxn modelId="{FAE43778-B265-4D9B-A833-E35F593B128E}" type="presOf" srcId="{E61FB640-A14D-49D6-8B58-CCA59729C6E4}" destId="{B62FEFB7-4052-48BD-822A-F995C12EE87D}" srcOrd="0" destOrd="0" presId="urn:microsoft.com/office/officeart/2008/layout/VerticalCurvedList"/>
    <dgm:cxn modelId="{3AC20F5A-3FD7-41EA-A4E8-F130A0DB7E2E}" srcId="{0C0FB3ED-053E-4E0A-BB3F-F6CA44E342AD}" destId="{46FB001D-4472-482E-9D95-13E0C9D2CD07}" srcOrd="2" destOrd="0" parTransId="{3A290B5C-1EDB-45B3-AE26-CAB5C71A1343}" sibTransId="{665E4FAD-3E50-4756-8145-580E1178A09D}"/>
    <dgm:cxn modelId="{90FAA50C-BA1C-4A74-8387-63FA93B9055B}" type="presOf" srcId="{B6434ABA-E654-4937-A849-FDDE24338865}" destId="{585115B7-CB0B-4D76-AC9F-2336C38D2058}" srcOrd="0" destOrd="0" presId="urn:microsoft.com/office/officeart/2008/layout/VerticalCurvedList"/>
    <dgm:cxn modelId="{78304EB2-CDDC-4381-92B1-6930D702D19A}" srcId="{0C0FB3ED-053E-4E0A-BB3F-F6CA44E342AD}" destId="{E61FB640-A14D-49D6-8B58-CCA59729C6E4}" srcOrd="0" destOrd="0" parTransId="{FA85CB66-3B3D-43BD-B780-D486AA190147}" sibTransId="{B6434ABA-E654-4937-A849-FDDE24338865}"/>
    <dgm:cxn modelId="{80B64700-B912-413D-8B9F-D88D61A06503}" type="presOf" srcId="{0E3D7A98-75C9-4C6C-98E2-9A03EEF82C28}" destId="{BD61053B-348E-4482-BCBE-2BDC5B4D5F4F}" srcOrd="0" destOrd="0" presId="urn:microsoft.com/office/officeart/2008/layout/VerticalCurvedList"/>
    <dgm:cxn modelId="{BE7C6744-8BB1-41FF-B6C8-D2BB1393F36C}" type="presParOf" srcId="{8F6D5F50-27BC-4388-AE55-93D78EBA6F26}" destId="{F5C1ED61-14D6-4468-95D0-07F845E30C47}" srcOrd="0" destOrd="0" presId="urn:microsoft.com/office/officeart/2008/layout/VerticalCurvedList"/>
    <dgm:cxn modelId="{340DE72D-D1D7-46FC-980C-AF003685B35C}" type="presParOf" srcId="{F5C1ED61-14D6-4468-95D0-07F845E30C47}" destId="{6CAFE690-36E0-4852-AEDF-F4DCEFC6F289}" srcOrd="0" destOrd="0" presId="urn:microsoft.com/office/officeart/2008/layout/VerticalCurvedList"/>
    <dgm:cxn modelId="{D118AC56-8630-4B26-8BF5-8A99CD639ADB}" type="presParOf" srcId="{6CAFE690-36E0-4852-AEDF-F4DCEFC6F289}" destId="{FD43F83B-EF16-46C9-8CC6-F8A6CC5F6033}" srcOrd="0" destOrd="0" presId="urn:microsoft.com/office/officeart/2008/layout/VerticalCurvedList"/>
    <dgm:cxn modelId="{4BE94FA8-8C0D-470B-8969-BC117D9917B0}" type="presParOf" srcId="{6CAFE690-36E0-4852-AEDF-F4DCEFC6F289}" destId="{585115B7-CB0B-4D76-AC9F-2336C38D2058}" srcOrd="1" destOrd="0" presId="urn:microsoft.com/office/officeart/2008/layout/VerticalCurvedList"/>
    <dgm:cxn modelId="{08F623D0-BA47-4F4B-81F0-28AE8DDB1B92}" type="presParOf" srcId="{6CAFE690-36E0-4852-AEDF-F4DCEFC6F289}" destId="{EC73DC11-0731-42DD-8E46-278D6AF8E463}" srcOrd="2" destOrd="0" presId="urn:microsoft.com/office/officeart/2008/layout/VerticalCurvedList"/>
    <dgm:cxn modelId="{2A90DF72-CA74-4919-BDF3-789945F95A42}" type="presParOf" srcId="{6CAFE690-36E0-4852-AEDF-F4DCEFC6F289}" destId="{50BA205E-DBAD-43F9-A905-B9C9E14EFB7D}" srcOrd="3" destOrd="0" presId="urn:microsoft.com/office/officeart/2008/layout/VerticalCurvedList"/>
    <dgm:cxn modelId="{53774E36-A302-4E5A-B387-18C75CBC28F2}" type="presParOf" srcId="{F5C1ED61-14D6-4468-95D0-07F845E30C47}" destId="{B62FEFB7-4052-48BD-822A-F995C12EE87D}" srcOrd="1" destOrd="0" presId="urn:microsoft.com/office/officeart/2008/layout/VerticalCurvedList"/>
    <dgm:cxn modelId="{A36B52FE-2993-4FB5-84F6-61EB2A10AB58}" type="presParOf" srcId="{F5C1ED61-14D6-4468-95D0-07F845E30C47}" destId="{6E3AE54C-4836-4521-8FC5-249C5097DBFB}" srcOrd="2" destOrd="0" presId="urn:microsoft.com/office/officeart/2008/layout/VerticalCurvedList"/>
    <dgm:cxn modelId="{6D8C4396-913B-48F6-8B84-EE0C0BC53BDF}" type="presParOf" srcId="{6E3AE54C-4836-4521-8FC5-249C5097DBFB}" destId="{18BA4B17-D3D7-4913-8B60-10454CD42B82}" srcOrd="0" destOrd="0" presId="urn:microsoft.com/office/officeart/2008/layout/VerticalCurvedList"/>
    <dgm:cxn modelId="{88AA8481-FB18-4ADF-A552-E877ED3E7D5B}" type="presParOf" srcId="{F5C1ED61-14D6-4468-95D0-07F845E30C47}" destId="{BD61053B-348E-4482-BCBE-2BDC5B4D5F4F}" srcOrd="3" destOrd="0" presId="urn:microsoft.com/office/officeart/2008/layout/VerticalCurvedList"/>
    <dgm:cxn modelId="{0D4630F0-B478-422E-B494-767CBE1CF1FD}" type="presParOf" srcId="{F5C1ED61-14D6-4468-95D0-07F845E30C47}" destId="{CFE50781-454A-4E92-B329-D51BA70F1381}" srcOrd="4" destOrd="0" presId="urn:microsoft.com/office/officeart/2008/layout/VerticalCurvedList"/>
    <dgm:cxn modelId="{AE3DA816-884B-4962-B390-8FE5E37CE7D7}" type="presParOf" srcId="{CFE50781-454A-4E92-B329-D51BA70F1381}" destId="{1F6559E9-FC7C-4177-9ABF-C10232328B3F}" srcOrd="0" destOrd="0" presId="urn:microsoft.com/office/officeart/2008/layout/VerticalCurvedList"/>
    <dgm:cxn modelId="{43210905-9644-4925-ACD2-D6BF9BD6B374}" type="presParOf" srcId="{F5C1ED61-14D6-4468-95D0-07F845E30C47}" destId="{8A6E926F-9DC4-489B-AEEB-C3C7C8723247}" srcOrd="5" destOrd="0" presId="urn:microsoft.com/office/officeart/2008/layout/VerticalCurvedList"/>
    <dgm:cxn modelId="{6BA463D1-0762-4BDB-AA5F-51C4B51C809D}" type="presParOf" srcId="{F5C1ED61-14D6-4468-95D0-07F845E30C47}" destId="{880061E2-BF7C-4743-B6FF-57C17C0BE840}" srcOrd="6" destOrd="0" presId="urn:microsoft.com/office/officeart/2008/layout/VerticalCurvedList"/>
    <dgm:cxn modelId="{F35CA8F3-4995-40EB-A528-8A65D088C989}" type="presParOf" srcId="{880061E2-BF7C-4743-B6FF-57C17C0BE840}" destId="{D287F3C1-FCB0-4CBA-AEB5-7B804494524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100151-B47A-41F1-BF6C-56127717A434}">
      <dsp:nvSpPr>
        <dsp:cNvPr id="0" name=""/>
        <dsp:cNvSpPr/>
      </dsp:nvSpPr>
      <dsp:spPr>
        <a:xfrm rot="5400000">
          <a:off x="2697696" y="-141533"/>
          <a:ext cx="1606136" cy="1889204"/>
        </a:xfrm>
        <a:prstGeom prst="hexagon">
          <a:avLst>
            <a:gd name="adj" fmla="val 25000"/>
            <a:gd name="vf" fmla="val 11547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Совместный труд</a:t>
          </a:r>
          <a:endParaRPr lang="ru-RU" sz="1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871029" y="267690"/>
        <a:ext cx="1259470" cy="1070758"/>
      </dsp:txXfrm>
    </dsp:sp>
    <dsp:sp modelId="{76FB2AAE-A536-4087-8E5D-B7C432BD20D6}">
      <dsp:nvSpPr>
        <dsp:cNvPr id="0" name=""/>
        <dsp:cNvSpPr/>
      </dsp:nvSpPr>
      <dsp:spPr>
        <a:xfrm>
          <a:off x="5358228" y="500785"/>
          <a:ext cx="2405616" cy="1293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39C816-3A94-4A8A-B14E-BBD06058B468}">
      <dsp:nvSpPr>
        <dsp:cNvPr id="0" name=""/>
        <dsp:cNvSpPr/>
      </dsp:nvSpPr>
      <dsp:spPr>
        <a:xfrm rot="5400000">
          <a:off x="334446" y="-59925"/>
          <a:ext cx="1443046" cy="1759168"/>
        </a:xfrm>
        <a:prstGeom prst="hexagon">
          <a:avLst>
            <a:gd name="adj" fmla="val 25000"/>
            <a:gd name="vf" fmla="val 115470"/>
          </a:avLst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Театральная деятельность</a:t>
          </a:r>
          <a:endParaRPr lang="ru-RU" sz="1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69580" y="338644"/>
        <a:ext cx="1172778" cy="962030"/>
      </dsp:txXfrm>
    </dsp:sp>
    <dsp:sp modelId="{5737D20A-9598-4361-9DA1-97FE9E0E5AD1}">
      <dsp:nvSpPr>
        <dsp:cNvPr id="0" name=""/>
        <dsp:cNvSpPr/>
      </dsp:nvSpPr>
      <dsp:spPr>
        <a:xfrm rot="5400000">
          <a:off x="2442273" y="1423209"/>
          <a:ext cx="2486579" cy="3044868"/>
        </a:xfrm>
        <a:prstGeom prst="hexagon">
          <a:avLst>
            <a:gd name="adj" fmla="val 25000"/>
            <a:gd name="vf" fmla="val 115470"/>
          </a:avLst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Совместная деятельность педагога и детей.</a:t>
          </a:r>
          <a:endParaRPr lang="ru-RU" sz="1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670607" y="2116783"/>
        <a:ext cx="2029912" cy="1657719"/>
      </dsp:txXfrm>
    </dsp:sp>
    <dsp:sp modelId="{AF171176-5385-4BC1-A6EB-272115DC8712}">
      <dsp:nvSpPr>
        <dsp:cNvPr id="0" name=""/>
        <dsp:cNvSpPr/>
      </dsp:nvSpPr>
      <dsp:spPr>
        <a:xfrm>
          <a:off x="3792" y="2221221"/>
          <a:ext cx="2328015" cy="1293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7C1A07-FB61-4DE8-BD6F-0AA0DE164917}">
      <dsp:nvSpPr>
        <dsp:cNvPr id="0" name=""/>
        <dsp:cNvSpPr/>
      </dsp:nvSpPr>
      <dsp:spPr>
        <a:xfrm rot="5400000">
          <a:off x="5177869" y="-146826"/>
          <a:ext cx="1403771" cy="1697431"/>
        </a:xfrm>
        <a:prstGeom prst="hexagon">
          <a:avLst>
            <a:gd name="adj" fmla="val 25000"/>
            <a:gd name="vf" fmla="val 115470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Беседы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313944" y="233966"/>
        <a:ext cx="1131621" cy="935847"/>
      </dsp:txXfrm>
    </dsp:sp>
    <dsp:sp modelId="{E0E79B5C-12DF-4C9B-B83C-1142A3FD0764}">
      <dsp:nvSpPr>
        <dsp:cNvPr id="0" name=""/>
        <dsp:cNvSpPr/>
      </dsp:nvSpPr>
      <dsp:spPr>
        <a:xfrm rot="5400000">
          <a:off x="2668328" y="3958989"/>
          <a:ext cx="1661384" cy="1947453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Подвижные игры</a:t>
          </a:r>
          <a:endParaRPr lang="ru-RU" sz="16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849869" y="4378921"/>
        <a:ext cx="1298302" cy="1107590"/>
      </dsp:txXfrm>
    </dsp:sp>
    <dsp:sp modelId="{6DAD66B5-67F2-4436-9786-D4A138CB482B}">
      <dsp:nvSpPr>
        <dsp:cNvPr id="0" name=""/>
        <dsp:cNvSpPr/>
      </dsp:nvSpPr>
      <dsp:spPr>
        <a:xfrm>
          <a:off x="5358228" y="4216373"/>
          <a:ext cx="2405616" cy="1293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7B9152-F194-48B3-B411-8ECF7EEB812C}">
      <dsp:nvSpPr>
        <dsp:cNvPr id="0" name=""/>
        <dsp:cNvSpPr/>
      </dsp:nvSpPr>
      <dsp:spPr>
        <a:xfrm rot="5400000">
          <a:off x="349416" y="3862257"/>
          <a:ext cx="1645799" cy="171147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Художественная литература</a:t>
          </a:r>
          <a:endParaRPr lang="ru-RU" sz="1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01823" y="4169396"/>
        <a:ext cx="1140986" cy="10971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5115B7-CB0B-4D76-AC9F-2336C38D2058}">
      <dsp:nvSpPr>
        <dsp:cNvPr id="0" name=""/>
        <dsp:cNvSpPr/>
      </dsp:nvSpPr>
      <dsp:spPr>
        <a:xfrm>
          <a:off x="-5936323" y="-908649"/>
          <a:ext cx="7068748" cy="7068748"/>
        </a:xfrm>
        <a:prstGeom prst="blockArc">
          <a:avLst>
            <a:gd name="adj1" fmla="val 18900000"/>
            <a:gd name="adj2" fmla="val 2700000"/>
            <a:gd name="adj3" fmla="val 306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2FEFB7-4052-48BD-822A-F995C12EE87D}">
      <dsp:nvSpPr>
        <dsp:cNvPr id="0" name=""/>
        <dsp:cNvSpPr/>
      </dsp:nvSpPr>
      <dsp:spPr>
        <a:xfrm>
          <a:off x="728901" y="525145"/>
          <a:ext cx="6697978" cy="1050290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3668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Презумпция правильного ответа (надо из всех сил искать различные положительные стороны в высказывании ребёнка)</a:t>
          </a:r>
          <a:endParaRPr lang="ru-RU" sz="23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28901" y="525145"/>
        <a:ext cx="6697978" cy="1050290"/>
      </dsp:txXfrm>
    </dsp:sp>
    <dsp:sp modelId="{18BA4B17-D3D7-4913-8B60-10454CD42B82}">
      <dsp:nvSpPr>
        <dsp:cNvPr id="0" name=""/>
        <dsp:cNvSpPr/>
      </dsp:nvSpPr>
      <dsp:spPr>
        <a:xfrm>
          <a:off x="72470" y="393858"/>
          <a:ext cx="1312862" cy="1312862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61053B-348E-4482-BCBE-2BDC5B4D5F4F}">
      <dsp:nvSpPr>
        <dsp:cNvPr id="0" name=""/>
        <dsp:cNvSpPr/>
      </dsp:nvSpPr>
      <dsp:spPr>
        <a:xfrm>
          <a:off x="1183151" y="2123728"/>
          <a:ext cx="6316198" cy="1050290"/>
        </a:xfrm>
        <a:prstGeom prst="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3668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Ребёнок говорит как может, а воспитатель помогает точно сформулировать мысль</a:t>
          </a:r>
          <a:r>
            <a:rPr lang="ru-RU" sz="2300" kern="1200" dirty="0" smtClean="0"/>
            <a:t>.</a:t>
          </a:r>
          <a:endParaRPr lang="ru-RU" sz="2300" kern="1200" dirty="0"/>
        </a:p>
      </dsp:txBody>
      <dsp:txXfrm>
        <a:off x="1183151" y="2123728"/>
        <a:ext cx="6316198" cy="1050290"/>
      </dsp:txXfrm>
    </dsp:sp>
    <dsp:sp modelId="{1F6559E9-FC7C-4177-9ABF-C10232328B3F}">
      <dsp:nvSpPr>
        <dsp:cNvPr id="0" name=""/>
        <dsp:cNvSpPr/>
      </dsp:nvSpPr>
      <dsp:spPr>
        <a:xfrm>
          <a:off x="454250" y="1969293"/>
          <a:ext cx="1312862" cy="1312862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6E926F-9DC4-489B-AEEB-C3C7C8723247}">
      <dsp:nvSpPr>
        <dsp:cNvPr id="0" name=""/>
        <dsp:cNvSpPr/>
      </dsp:nvSpPr>
      <dsp:spPr>
        <a:xfrm>
          <a:off x="728901" y="3676015"/>
          <a:ext cx="6697978" cy="1050290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3668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любой творческий вопрос, как и в жизни может быть более одного правильного ответа.</a:t>
          </a:r>
          <a:endParaRPr lang="ru-RU" sz="23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28901" y="3676015"/>
        <a:ext cx="6697978" cy="1050290"/>
      </dsp:txXfrm>
    </dsp:sp>
    <dsp:sp modelId="{D287F3C1-FCB0-4CBA-AEB5-7B8044945243}">
      <dsp:nvSpPr>
        <dsp:cNvPr id="0" name=""/>
        <dsp:cNvSpPr/>
      </dsp:nvSpPr>
      <dsp:spPr>
        <a:xfrm>
          <a:off x="72470" y="3544728"/>
          <a:ext cx="1312862" cy="1312862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32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02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41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941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30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56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829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525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482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38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664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147B3-5677-4733-B782-1488BE4C9472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BBC3B-7425-4FB1-A622-FAAD8A1C4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99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399246" y="689691"/>
            <a:ext cx="6864439" cy="2034192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008" y="5859888"/>
            <a:ext cx="8668987" cy="847310"/>
          </a:xfrm>
          <a:prstGeom prst="rect">
            <a:avLst/>
          </a:prstGeom>
          <a:solidFill>
            <a:schemeClr val="accent4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Шишина Татьяна Алексеевна – старший воспитатель.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8489" y="566673"/>
            <a:ext cx="685156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 ребёнка-дошкольника в дошкольной образовательной организации</a:t>
            </a:r>
            <a:endParaRPr lang="ru-RU" sz="480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42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7428629"/>
              </p:ext>
            </p:extLst>
          </p:nvPr>
        </p:nvGraphicFramePr>
        <p:xfrm>
          <a:off x="776288" y="987425"/>
          <a:ext cx="7499350" cy="5251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0859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6250328" y="2164466"/>
            <a:ext cx="1875099" cy="13195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1666754"/>
            <a:ext cx="7888287" cy="325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1215341" y="1790090"/>
            <a:ext cx="6910085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«Детство – это важнейший период человеческой жизни, не подготовка к будущей жизни, а настоящая, яркая, самобытная, неповторимая жизнь. И от того, кто вел ребенка за руку в детские годы, что вошло в его разум и сердце из окружающего мира – от этого в решающей степени зависит, каким человеком станет сегодняшний малыш».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(Л.Н. Толстой)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802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85" y="833377"/>
            <a:ext cx="8102279" cy="3502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0063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6255" y="2967335"/>
            <a:ext cx="8811490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6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7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ru-RU" sz="7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72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264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7241" y="787079"/>
            <a:ext cx="8287473" cy="553269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Индивидуализация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– деятельность взрослого (педагога) и самого ребенка по поддержке и развитию того единичного, своеобразного, что заложено в человеке от природы и что он приобретает в индивидуальном опыте.</a:t>
            </a:r>
            <a:endParaRPr lang="ru-RU" sz="2000" dirty="0">
              <a:ea typeface="Calibri"/>
              <a:cs typeface="Times New Roman"/>
            </a:endParaRPr>
          </a:p>
          <a:p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b="1" dirty="0">
                <a:latin typeface="Times New Roman"/>
                <a:ea typeface="Calibri"/>
              </a:rPr>
              <a:t>Социализация </a:t>
            </a:r>
            <a:r>
              <a:rPr lang="ru-RU" dirty="0">
                <a:latin typeface="Times New Roman"/>
                <a:ea typeface="Calibri"/>
              </a:rPr>
              <a:t>- от латинского слова </a:t>
            </a:r>
            <a:r>
              <a:rPr lang="ru-RU" dirty="0" err="1">
                <a:latin typeface="Times New Roman"/>
                <a:ea typeface="Calibri"/>
              </a:rPr>
              <a:t>socialis</a:t>
            </a:r>
            <a:r>
              <a:rPr lang="ru-RU" dirty="0">
                <a:latin typeface="Times New Roman"/>
                <a:ea typeface="Calibri"/>
              </a:rPr>
              <a:t> — общественный, что значит процесс усвоения определенной системы знаний, норм и культурных ценностей, позволяющих дошкольнику активно и компетентно участвовать в жизни общества.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4596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914400"/>
            <a:ext cx="7886700" cy="4953964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Социализация ребенка — явление многогранное, происходящее под влиянием разных факторов: наследственности, атмосферы, в которой ребенок воспитывается, среды, окружающей его, самопознания и саморазвития.</a:t>
            </a:r>
            <a:r>
              <a:rPr lang="ru-RU" sz="4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sz="40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126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25760" y="200746"/>
            <a:ext cx="9465972" cy="847310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86365" y="270458"/>
            <a:ext cx="6851561" cy="75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dirty="0">
                <a:latin typeface="Times New Roman"/>
                <a:ea typeface="Calibri"/>
                <a:cs typeface="Times New Roman"/>
              </a:rPr>
              <a:t>Факторы социализации:</a:t>
            </a:r>
            <a:endParaRPr lang="ru-RU" sz="3200" dirty="0"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3770" y="1758172"/>
            <a:ext cx="7445829" cy="34347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Внешние факторы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– определяют содержание и форму социализации дошкольников. К ним относятся семья, детский коллектив, дошкольное учреждение, культура.</a:t>
            </a:r>
            <a:endParaRPr lang="ru-RU" sz="24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Внутренние факторы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– это индивидуальные особенности ребёнка, которые напрямую влияют на формирование у него картины мира и определённый стиль переживания межличностных отношений.</a:t>
            </a:r>
            <a:endParaRPr lang="ru-RU" sz="2400" dirty="0" smtClean="0">
              <a:ea typeface="Calibri"/>
              <a:cs typeface="Times New Roman"/>
            </a:endParaRPr>
          </a:p>
          <a:p>
            <a:endParaRPr lang="ru-RU" sz="2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29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Аспекты социализации: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400" dirty="0" smtClean="0">
                <a:latin typeface="Times New Roman"/>
                <a:ea typeface="Calibri"/>
                <a:cs typeface="Times New Roman"/>
              </a:rPr>
              <a:t>Семья</a:t>
            </a:r>
            <a:endParaRPr lang="ru-RU" sz="5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400" dirty="0">
                <a:latin typeface="Times New Roman"/>
                <a:ea typeface="Calibri"/>
                <a:cs typeface="Times New Roman"/>
              </a:rPr>
              <a:t>Д</a:t>
            </a:r>
            <a:r>
              <a:rPr lang="ru-RU" sz="5400" dirty="0" smtClean="0">
                <a:latin typeface="Times New Roman"/>
                <a:ea typeface="Calibri"/>
                <a:cs typeface="Times New Roman"/>
              </a:rPr>
              <a:t>етский сад</a:t>
            </a:r>
            <a:endParaRPr lang="ru-RU" sz="5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400" dirty="0">
                <a:latin typeface="Times New Roman"/>
                <a:ea typeface="Calibri"/>
                <a:cs typeface="Times New Roman"/>
              </a:rPr>
              <a:t>О</a:t>
            </a:r>
            <a:r>
              <a:rPr lang="ru-RU" sz="5400" dirty="0" smtClean="0">
                <a:latin typeface="Times New Roman"/>
                <a:ea typeface="Calibri"/>
                <a:cs typeface="Times New Roman"/>
              </a:rPr>
              <a:t>бщество</a:t>
            </a:r>
            <a:r>
              <a:rPr lang="ru-RU" sz="5400" dirty="0">
                <a:latin typeface="Times New Roman"/>
                <a:ea typeface="Calibri"/>
                <a:cs typeface="Times New Roman"/>
              </a:rPr>
              <a:t>.</a:t>
            </a:r>
            <a:endParaRPr lang="ru-RU" sz="5400" dirty="0">
              <a:ea typeface="Calibri"/>
              <a:cs typeface="Times New Roman"/>
            </a:endParaRPr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659516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86137" y="358775"/>
            <a:ext cx="8194875" cy="6065174"/>
          </a:xfrm>
        </p:spPr>
        <p:txBody>
          <a:bodyPr>
            <a:normAutofit fontScale="92500"/>
          </a:bodyPr>
          <a:lstStyle/>
          <a:p>
            <a:r>
              <a:rPr lang="ru-RU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Социально-коммуникативное развитие направлено на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усвоение норм и ценностей, принятых в обществе, включая моральные и нравственные ценности; развитие общения и взаимодействия ребенка со взрослыми и сверстниками; становление самостоятельности, целенаправленности и  саморегуляции собственных действий; 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формирование уважительного отношения и чувства принадлежности к своей семье и к сообществу детей и взрослых в Организации; формирование позитивных установок к различным видам труда и творчества; формирование основ безопасного поведения в быту, социуме, природе.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366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дошкольного образования: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максимального раскрытия индивидуального возрастного потенциала ребёнка.</a:t>
            </a: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149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98786" y="2395957"/>
            <a:ext cx="2331950" cy="15047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всего хода развития и воспитания ребёнка в ДОУ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528121" y="2129740"/>
            <a:ext cx="1898249" cy="14468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ребёнка самого себя, своих возможностей и индивидуальных особенностей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77117" y="1861950"/>
            <a:ext cx="1747778" cy="14121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Максимальное раскрытие его индивидуально-возрастного потенциала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638272" y="565586"/>
            <a:ext cx="1992464" cy="12963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Гармоничное развитие его личностных качеств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72273" y="3981878"/>
            <a:ext cx="1608881" cy="12616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к школьному обучению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530278" y="4911269"/>
            <a:ext cx="1990845" cy="13737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основами физической культуры и здорового образа жизни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528121" y="4514126"/>
            <a:ext cx="1689903" cy="12847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общаться и сотрудничать  со взрослыми и сверстниками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 вправо с вырезом 12"/>
          <p:cNvSpPr/>
          <p:nvPr/>
        </p:nvSpPr>
        <p:spPr>
          <a:xfrm>
            <a:off x="5630736" y="268028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с вырезом 13"/>
          <p:cNvSpPr/>
          <p:nvPr/>
        </p:nvSpPr>
        <p:spPr>
          <a:xfrm rot="2256331">
            <a:off x="5630736" y="4178461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с вырезом 14"/>
          <p:cNvSpPr/>
          <p:nvPr/>
        </p:nvSpPr>
        <p:spPr>
          <a:xfrm rot="5400000" flipV="1">
            <a:off x="4080482" y="4134534"/>
            <a:ext cx="978408" cy="5015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с вырезом 15"/>
          <p:cNvSpPr/>
          <p:nvPr/>
        </p:nvSpPr>
        <p:spPr>
          <a:xfrm rot="8620431">
            <a:off x="2445034" y="3711859"/>
            <a:ext cx="951851" cy="54003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с вырезом 17"/>
          <p:cNvSpPr/>
          <p:nvPr/>
        </p:nvSpPr>
        <p:spPr>
          <a:xfrm rot="12151313">
            <a:off x="2403257" y="2463242"/>
            <a:ext cx="857531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с вырезом 18"/>
          <p:cNvSpPr/>
          <p:nvPr/>
        </p:nvSpPr>
        <p:spPr>
          <a:xfrm rot="16200000">
            <a:off x="4291663" y="1867168"/>
            <a:ext cx="572945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89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0558400"/>
              </p:ext>
            </p:extLst>
          </p:nvPr>
        </p:nvGraphicFramePr>
        <p:xfrm>
          <a:off x="612775" y="776288"/>
          <a:ext cx="7767638" cy="5763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Выноска-облако 8"/>
          <p:cNvSpPr/>
          <p:nvPr/>
        </p:nvSpPr>
        <p:spPr>
          <a:xfrm>
            <a:off x="763930" y="2668769"/>
            <a:ext cx="1782500" cy="1370795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работа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5416953" y="5069712"/>
            <a:ext cx="1643604" cy="1493134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6875362" y="3773347"/>
            <a:ext cx="45719" cy="45719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-облако 11"/>
          <p:cNvSpPr/>
          <p:nvPr/>
        </p:nvSpPr>
        <p:spPr>
          <a:xfrm>
            <a:off x="6418162" y="1967696"/>
            <a:ext cx="1846162" cy="1386469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Шестиугольник 13"/>
          <p:cNvSpPr/>
          <p:nvPr/>
        </p:nvSpPr>
        <p:spPr>
          <a:xfrm>
            <a:off x="6238755" y="3824852"/>
            <a:ext cx="1736202" cy="1152261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Имитационные игры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8192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dd73a559a20da7bd6e4711bd777774856b206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</TotalTime>
  <Words>466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Социализация ребенка — явление многогранное, происходящее под влиянием разных факторов: наследственности, атмосферы, в которой ребенок воспитывается, среды, окружающей его, самопознания и саморазвития. </vt:lpstr>
      <vt:lpstr>Презентация PowerPoint</vt:lpstr>
      <vt:lpstr>Аспекты социализации:</vt:lpstr>
      <vt:lpstr>Презентация PowerPoint</vt:lpstr>
      <vt:lpstr>Цель дошкольного образования: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УчебныеПрезентации.РФ</dc:creator>
  <cp:lastModifiedBy>Детсад</cp:lastModifiedBy>
  <cp:revision>23</cp:revision>
  <dcterms:created xsi:type="dcterms:W3CDTF">2014-12-18T18:27:43Z</dcterms:created>
  <dcterms:modified xsi:type="dcterms:W3CDTF">2016-11-15T07:04:43Z</dcterms:modified>
</cp:coreProperties>
</file>